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TT Rounds Condensed Bold" panose="020B0604020202020204" charset="0"/>
      <p:bold r:id="rId3"/>
    </p:embeddedFon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3636" autoAdjust="0"/>
  </p:normalViewPr>
  <p:slideViewPr>
    <p:cSldViewPr showGuides="1">
      <p:cViewPr varScale="1">
        <p:scale>
          <a:sx n="45" d="100"/>
          <a:sy n="45" d="100"/>
        </p:scale>
        <p:origin x="9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0"/>
            <a:ext cx="18297525" cy="1714500"/>
            <a:chOff x="0" y="0"/>
            <a:chExt cx="24409400" cy="2159844"/>
          </a:xfrm>
          <a:noFill/>
        </p:grpSpPr>
        <p:sp>
          <p:nvSpPr>
            <p:cNvPr id="3" name="Freeform 3"/>
            <p:cNvSpPr/>
            <p:nvPr/>
          </p:nvSpPr>
          <p:spPr>
            <a:xfrm>
              <a:off x="12700" y="12700"/>
              <a:ext cx="24384000" cy="2134489"/>
            </a:xfrm>
            <a:custGeom>
              <a:avLst/>
              <a:gdLst/>
              <a:ahLst/>
              <a:cxnLst/>
              <a:rect l="l" t="t" r="r" b="b"/>
              <a:pathLst>
                <a:path w="24384000" h="2134489">
                  <a:moveTo>
                    <a:pt x="0" y="0"/>
                  </a:moveTo>
                  <a:lnTo>
                    <a:pt x="24384000" y="0"/>
                  </a:lnTo>
                  <a:lnTo>
                    <a:pt x="24384000" y="2134489"/>
                  </a:lnTo>
                  <a:lnTo>
                    <a:pt x="0" y="2134489"/>
                  </a:lnTo>
                  <a:close/>
                </a:path>
              </a:pathLst>
            </a:custGeom>
            <a:grpFill/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4409400" cy="2159889"/>
            </a:xfrm>
            <a:custGeom>
              <a:avLst/>
              <a:gdLst/>
              <a:ahLst/>
              <a:cxnLst/>
              <a:rect l="l" t="t" r="r" b="b"/>
              <a:pathLst>
                <a:path w="24409400" h="2159889">
                  <a:moveTo>
                    <a:pt x="12700" y="0"/>
                  </a:moveTo>
                  <a:lnTo>
                    <a:pt x="24396700" y="0"/>
                  </a:lnTo>
                  <a:cubicBezTo>
                    <a:pt x="24403686" y="0"/>
                    <a:pt x="24409400" y="5715"/>
                    <a:pt x="24409400" y="12700"/>
                  </a:cubicBezTo>
                  <a:lnTo>
                    <a:pt x="24409400" y="2147189"/>
                  </a:lnTo>
                  <a:cubicBezTo>
                    <a:pt x="24409400" y="2154174"/>
                    <a:pt x="24403686" y="2159889"/>
                    <a:pt x="24396700" y="2159889"/>
                  </a:cubicBezTo>
                  <a:lnTo>
                    <a:pt x="12700" y="2159889"/>
                  </a:lnTo>
                  <a:cubicBezTo>
                    <a:pt x="5715" y="2159889"/>
                    <a:pt x="0" y="2154174"/>
                    <a:pt x="0" y="2147189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147189"/>
                  </a:lnTo>
                  <a:lnTo>
                    <a:pt x="12700" y="2147189"/>
                  </a:lnTo>
                  <a:lnTo>
                    <a:pt x="12700" y="2134489"/>
                  </a:lnTo>
                  <a:lnTo>
                    <a:pt x="24396700" y="2134489"/>
                  </a:lnTo>
                  <a:lnTo>
                    <a:pt x="24396700" y="2147189"/>
                  </a:lnTo>
                  <a:lnTo>
                    <a:pt x="24384000" y="2147189"/>
                  </a:lnTo>
                  <a:lnTo>
                    <a:pt x="24384000" y="12700"/>
                  </a:lnTo>
                  <a:lnTo>
                    <a:pt x="24396700" y="12700"/>
                  </a:lnTo>
                  <a:lnTo>
                    <a:pt x="24396700" y="25400"/>
                  </a:lnTo>
                  <a:lnTo>
                    <a:pt x="12700" y="2540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5" name="Group 5"/>
          <p:cNvGrpSpPr/>
          <p:nvPr/>
        </p:nvGrpSpPr>
        <p:grpSpPr>
          <a:xfrm>
            <a:off x="9519" y="2476500"/>
            <a:ext cx="18427736" cy="7858111"/>
            <a:chOff x="-101384" y="104"/>
            <a:chExt cx="28287478" cy="10973171"/>
          </a:xfrm>
        </p:grpSpPr>
        <p:sp>
          <p:nvSpPr>
            <p:cNvPr id="6" name="Freeform 6"/>
            <p:cNvSpPr/>
            <p:nvPr/>
          </p:nvSpPr>
          <p:spPr>
            <a:xfrm>
              <a:off x="-101384" y="104"/>
              <a:ext cx="28287478" cy="10973171"/>
            </a:xfrm>
            <a:custGeom>
              <a:avLst/>
              <a:gdLst/>
              <a:ahLst/>
              <a:cxnLst/>
              <a:rect l="l" t="t" r="r" b="b"/>
              <a:pathLst>
                <a:path w="28186094" h="10973275">
                  <a:moveTo>
                    <a:pt x="289565" y="0"/>
                  </a:moveTo>
                  <a:lnTo>
                    <a:pt x="27896536" y="0"/>
                  </a:lnTo>
                  <a:cubicBezTo>
                    <a:pt x="28056520" y="0"/>
                    <a:pt x="28186094" y="115005"/>
                    <a:pt x="28186094" y="256994"/>
                  </a:cubicBezTo>
                  <a:lnTo>
                    <a:pt x="28186094" y="10716281"/>
                  </a:lnTo>
                  <a:cubicBezTo>
                    <a:pt x="28186094" y="10858270"/>
                    <a:pt x="28056520" y="10973275"/>
                    <a:pt x="27896536" y="10973275"/>
                  </a:cubicBezTo>
                  <a:lnTo>
                    <a:pt x="289565" y="10973275"/>
                  </a:lnTo>
                  <a:cubicBezTo>
                    <a:pt x="129580" y="10973275"/>
                    <a:pt x="0" y="10858270"/>
                    <a:pt x="0" y="10716281"/>
                  </a:cubicBezTo>
                  <a:lnTo>
                    <a:pt x="0" y="256994"/>
                  </a:lnTo>
                  <a:cubicBezTo>
                    <a:pt x="0" y="115005"/>
                    <a:pt x="129580" y="0"/>
                    <a:pt x="289565" y="0"/>
                  </a:cubicBezTo>
                  <a:moveTo>
                    <a:pt x="289565" y="513989"/>
                  </a:moveTo>
                  <a:lnTo>
                    <a:pt x="289565" y="256994"/>
                  </a:lnTo>
                  <a:lnTo>
                    <a:pt x="579130" y="256994"/>
                  </a:lnTo>
                  <a:lnTo>
                    <a:pt x="579130" y="10716281"/>
                  </a:lnTo>
                  <a:lnTo>
                    <a:pt x="289565" y="10716281"/>
                  </a:lnTo>
                  <a:lnTo>
                    <a:pt x="289565" y="10459286"/>
                  </a:lnTo>
                  <a:lnTo>
                    <a:pt x="27896536" y="10459286"/>
                  </a:lnTo>
                  <a:lnTo>
                    <a:pt x="27896536" y="10716281"/>
                  </a:lnTo>
                  <a:lnTo>
                    <a:pt x="27606969" y="10716281"/>
                  </a:lnTo>
                  <a:lnTo>
                    <a:pt x="27606969" y="256994"/>
                  </a:lnTo>
                  <a:lnTo>
                    <a:pt x="27896536" y="256994"/>
                  </a:lnTo>
                  <a:lnTo>
                    <a:pt x="27896536" y="513989"/>
                  </a:lnTo>
                  <a:lnTo>
                    <a:pt x="289565" y="513989"/>
                  </a:lnTo>
                  <a:close/>
                </a:path>
              </a:pathLst>
            </a:custGeom>
            <a:solidFill>
              <a:srgbClr val="20386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527922" y="3112149"/>
            <a:ext cx="5683849" cy="243903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ctr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ctr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ctr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ctr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ctr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ctr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ctr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ctr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96986" y="2984329"/>
            <a:ext cx="4473613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0"/>
              </a:lnSpc>
            </a:pPr>
            <a:r>
              <a:rPr lang="en-US" sz="2345" b="1" spc="21" dirty="0">
                <a:solidFill>
                  <a:srgbClr val="000000"/>
                </a:solidFill>
                <a:latin typeface="TT Rounds Condensed Bold" panose="02000806030000020003"/>
                <a:ea typeface="TT Rounds Condensed Bold" panose="02000806030000020003"/>
                <a:cs typeface="TT Rounds Condensed Bold" panose="02000806030000020003"/>
                <a:sym typeface="TT Rounds Condensed Bold" panose="02000806030000020003"/>
              </a:rPr>
              <a:t>Introduction</a:t>
            </a:r>
          </a:p>
          <a:p>
            <a:pPr algn="l">
              <a:lnSpc>
                <a:spcPts val="2810"/>
              </a:lnSpc>
            </a:pPr>
            <a:endParaRPr lang="en-US" sz="2345" b="1" spc="21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l">
              <a:lnSpc>
                <a:spcPts val="2810"/>
              </a:lnSpc>
            </a:pPr>
            <a:endParaRPr lang="en-US" sz="2345" b="1" spc="21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l">
              <a:lnSpc>
                <a:spcPts val="2810"/>
              </a:lnSpc>
            </a:pPr>
            <a:endParaRPr lang="en-US" sz="2345" b="1" spc="21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l">
              <a:lnSpc>
                <a:spcPts val="2810"/>
              </a:lnSpc>
            </a:pPr>
            <a:endParaRPr lang="en-US" sz="2345" b="1" spc="21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l">
              <a:lnSpc>
                <a:spcPts val="2810"/>
              </a:lnSpc>
            </a:pPr>
            <a:endParaRPr lang="en-US" sz="2345" b="1" spc="21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l">
              <a:lnSpc>
                <a:spcPts val="2810"/>
              </a:lnSpc>
            </a:pPr>
            <a:endParaRPr lang="en-US" sz="2345" b="1" spc="21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l">
              <a:lnSpc>
                <a:spcPts val="2810"/>
              </a:lnSpc>
            </a:pPr>
            <a:endParaRPr lang="en-US" sz="2345" b="1" spc="21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l">
              <a:lnSpc>
                <a:spcPts val="2810"/>
              </a:lnSpc>
            </a:pPr>
            <a:endParaRPr lang="en-US" sz="2345" b="1" spc="21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</p:txBody>
      </p:sp>
      <p:sp>
        <p:nvSpPr>
          <p:cNvPr id="9" name="AutoShape 9"/>
          <p:cNvSpPr/>
          <p:nvPr/>
        </p:nvSpPr>
        <p:spPr>
          <a:xfrm flipH="1" flipV="1">
            <a:off x="5308699" y="3431884"/>
            <a:ext cx="0" cy="6573789"/>
          </a:xfrm>
          <a:prstGeom prst="line">
            <a:avLst/>
          </a:prstGeom>
          <a:ln w="9525" cap="rnd">
            <a:solidFill>
              <a:srgbClr val="4472C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V="1">
            <a:off x="12397329" y="3431884"/>
            <a:ext cx="0" cy="6573789"/>
          </a:xfrm>
          <a:prstGeom prst="line">
            <a:avLst/>
          </a:prstGeom>
          <a:ln w="9525" cap="rnd">
            <a:solidFill>
              <a:srgbClr val="4472C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TextBox 14"/>
          <p:cNvSpPr txBox="1"/>
          <p:nvPr/>
        </p:nvSpPr>
        <p:spPr>
          <a:xfrm>
            <a:off x="609662" y="5372127"/>
            <a:ext cx="4848262" cy="2333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5"/>
              </a:lnSpc>
            </a:pPr>
            <a:r>
              <a:rPr lang="en-US" sz="2195" b="1" spc="20" dirty="0" smtClean="0">
                <a:solidFill>
                  <a:srgbClr val="000000"/>
                </a:solidFill>
                <a:latin typeface="+mj-lt"/>
                <a:ea typeface="TT Rounds Condensed Bold" panose="02000806030000020003"/>
                <a:cs typeface="TT Rounds Condensed Bold" panose="02000806030000020003"/>
                <a:sym typeface="TT Rounds Condensed Bold" panose="02000806030000020003"/>
              </a:rPr>
              <a:t>Material and Methods</a:t>
            </a:r>
            <a:endParaRPr lang="en-US" sz="2195" b="1" spc="20" dirty="0">
              <a:solidFill>
                <a:srgbClr val="000000"/>
              </a:solidFill>
              <a:latin typeface="+mj-lt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ctr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+mj-lt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ctr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+mj-lt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ctr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+mj-lt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ctr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+mj-lt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ctr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+mj-lt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ctr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+mj-lt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496800" y="6591300"/>
            <a:ext cx="4751070" cy="294068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2635"/>
              </a:lnSpc>
            </a:pPr>
            <a:r>
              <a:rPr lang="en-US" sz="2195" b="1" spc="20" dirty="0" smtClean="0">
                <a:solidFill>
                  <a:srgbClr val="000000"/>
                </a:solidFill>
                <a:latin typeface="TT Rounds Condensed Bold" panose="02000806030000020003"/>
                <a:ea typeface="TT Rounds Condensed Bold" panose="02000806030000020003"/>
                <a:cs typeface="TT Rounds Condensed Bold" panose="02000806030000020003"/>
                <a:sym typeface="TT Rounds Condensed Bold" panose="02000806030000020003"/>
              </a:rPr>
              <a:t>Result  References</a:t>
            </a:r>
            <a:endParaRPr lang="en-US" sz="2195" b="1" spc="20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l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l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983339" y="3112149"/>
            <a:ext cx="4577514" cy="267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5"/>
              </a:lnSpc>
            </a:pPr>
            <a:r>
              <a:rPr lang="en-US" sz="2195" b="1" spc="20" dirty="0">
                <a:solidFill>
                  <a:srgbClr val="000000"/>
                </a:solidFill>
                <a:latin typeface="TT Rounds Condensed Bold" panose="02000806030000020003"/>
                <a:ea typeface="TT Rounds Condensed Bold" panose="02000806030000020003"/>
                <a:cs typeface="TT Rounds Condensed Bold" panose="02000806030000020003"/>
                <a:sym typeface="TT Rounds Condensed Bold" panose="02000806030000020003"/>
              </a:rPr>
              <a:t>Discussion/Conclusion</a:t>
            </a:r>
          </a:p>
          <a:p>
            <a:pPr algn="l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l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l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l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l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l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  <a:p>
            <a:pPr algn="l">
              <a:lnSpc>
                <a:spcPts val="2635"/>
              </a:lnSpc>
            </a:pPr>
            <a:endParaRPr lang="en-US" sz="2195" b="1" spc="20" dirty="0">
              <a:solidFill>
                <a:srgbClr val="000000"/>
              </a:solidFill>
              <a:latin typeface="TT Rounds Condensed Bold" panose="02000806030000020003"/>
              <a:ea typeface="TT Rounds Condensed Bold" panose="02000806030000020003"/>
              <a:cs typeface="TT Rounds Condensed Bold" panose="02000806030000020003"/>
              <a:sym typeface="TT Rounds Condensed Bold" panose="02000806030000020003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94709" y="3098097"/>
            <a:ext cx="42072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</a:rPr>
              <a:t>	</a:t>
            </a:r>
            <a:r>
              <a:rPr lang="en-US" sz="2400" b="1" dirty="0" smtClean="0">
                <a:latin typeface="Arial" panose="020B0604020202020204" pitchFamily="34" charset="0"/>
              </a:rPr>
              <a:t>Picture </a:t>
            </a:r>
            <a:endParaRPr lang="en-IN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TT Rounds Condensed Bold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report e -poster template.pptx</dc:title>
  <dc:creator>Anjali</dc:creator>
  <cp:lastModifiedBy>lenovo</cp:lastModifiedBy>
  <cp:revision>6</cp:revision>
  <dcterms:created xsi:type="dcterms:W3CDTF">2006-08-16T00:00:00Z</dcterms:created>
  <dcterms:modified xsi:type="dcterms:W3CDTF">2025-08-16T10:50:41Z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70C558FD97C04F728128CDD2676E4CDD_13</vt:lpwstr>
  </property>
  <property fmtid="{D5CDD505-2E9C-101B-9397-08002B2CF9AE}" pid="3" name="KSOProductBuildVer">
    <vt:lpwstr>1033-12.2.0.21931</vt:lpwstr>
  </property>
</Properties>
</file>